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07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2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3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23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47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45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3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6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77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9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72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62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22477-556E-4496-B02C-B819042ADEEA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1F30D-267D-4A92-8891-3114BC5AE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93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Delivering community impact through a coordinated VCS response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Sheffield Hub Network story</a:t>
            </a:r>
          </a:p>
          <a:p>
            <a:endParaRPr lang="en-GB" dirty="0"/>
          </a:p>
          <a:p>
            <a:r>
              <a:rPr lang="en-GB" i="1" dirty="0"/>
              <a:t>Maddy Desforges (Voluntary Action Sheffield), David Bussue (SACHMA), Michael Ng (Sheffield Alcohol Support Service/Project 6)</a:t>
            </a:r>
          </a:p>
        </p:txBody>
      </p:sp>
      <p:sp>
        <p:nvSpPr>
          <p:cNvPr id="4" name="Rectangle 3"/>
          <p:cNvSpPr/>
          <p:nvPr/>
        </p:nvSpPr>
        <p:spPr>
          <a:xfrm>
            <a:off x="-144379" y="5257800"/>
            <a:ext cx="12737432" cy="1600200"/>
          </a:xfrm>
          <a:prstGeom prst="rect">
            <a:avLst/>
          </a:prstGeom>
          <a:solidFill>
            <a:srgbClr val="4807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Voluntary Action Sheff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486" y="5515525"/>
            <a:ext cx="2233028" cy="104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72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367" y="1652339"/>
            <a:ext cx="10058400" cy="63579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320842" y="1"/>
            <a:ext cx="12512842" cy="2213810"/>
          </a:xfrm>
          <a:prstGeom prst="rect">
            <a:avLst/>
          </a:prstGeom>
          <a:solidFill>
            <a:srgbClr val="480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68" y="112295"/>
            <a:ext cx="8514348" cy="1909009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“The VCS in Sheffield responded swiftly &amp; effectively to the Covid-19 pandemic, with a map of support available online by 20 March, and the start of the hub network in place by the same time”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pic>
        <p:nvPicPr>
          <p:cNvPr id="12" name="Picture 4" descr="Voluntary Action Sheffiel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172" y="201321"/>
            <a:ext cx="1155974" cy="54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8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20842" y="1"/>
            <a:ext cx="12512842" cy="1668380"/>
          </a:xfrm>
          <a:prstGeom prst="rect">
            <a:avLst/>
          </a:prstGeom>
          <a:solidFill>
            <a:srgbClr val="480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68" y="112296"/>
            <a:ext cx="10744200" cy="147587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“VCS organisations have seen a four-way impact on their capacity”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31" b="16491"/>
          <a:stretch/>
        </p:blipFill>
        <p:spPr>
          <a:xfrm>
            <a:off x="2667000" y="2277980"/>
            <a:ext cx="6858000" cy="3962400"/>
          </a:xfrm>
          <a:prstGeom prst="rect">
            <a:avLst/>
          </a:prstGeom>
        </p:spPr>
      </p:pic>
      <p:pic>
        <p:nvPicPr>
          <p:cNvPr id="7" name="Picture 4" descr="Voluntary Action Sheffiel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172" y="201321"/>
            <a:ext cx="1155974" cy="54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07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20842" y="1"/>
            <a:ext cx="12512842" cy="2213810"/>
          </a:xfrm>
          <a:prstGeom prst="rect">
            <a:avLst/>
          </a:prstGeom>
          <a:solidFill>
            <a:srgbClr val="480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68" y="112295"/>
            <a:ext cx="8514348" cy="1909009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We urgently need to consider the relationship the city has with it’s VCS. In particular we need to think about: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pic>
        <p:nvPicPr>
          <p:cNvPr id="12" name="Picture 4" descr="Voluntary Action Sheffie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172" y="201321"/>
            <a:ext cx="1155974" cy="54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7052" y="2572526"/>
            <a:ext cx="9101889" cy="3234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200" b="1" dirty="0"/>
              <a:t>Nurturing the VCS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200" b="1" dirty="0"/>
              <a:t>A strategic relationship with the VCS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200" b="1" dirty="0"/>
              <a:t>Recognising the trusted status of VCS organisations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200" b="1" dirty="0"/>
              <a:t>Reducing inequalities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200" b="1" dirty="0"/>
              <a:t>A shared approach to Sheffield democracy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9" t="29240" r="23801" b="28889"/>
          <a:stretch/>
        </p:blipFill>
        <p:spPr>
          <a:xfrm>
            <a:off x="8544009" y="3898231"/>
            <a:ext cx="3481137" cy="287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20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133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Delivering community impact through a coordinated VCS response</vt:lpstr>
      <vt:lpstr>“The VCS in Sheffield responded swiftly &amp; effectively to the Covid-19 pandemic, with a map of support available online by 20 March, and the start of the hub network in place by the same time”</vt:lpstr>
      <vt:lpstr>“VCS organisations have seen a four-way impact on their capacity”</vt:lpstr>
      <vt:lpstr>We urgently need to consider the relationship the city has with it’s VCS. In particular we need to think about: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Delivering community impact through a coordinated VCS response</dc:title>
  <dc:creator>Adam Batty</dc:creator>
  <cp:lastModifiedBy>Jane</cp:lastModifiedBy>
  <cp:revision>7</cp:revision>
  <dcterms:created xsi:type="dcterms:W3CDTF">2020-09-03T13:20:42Z</dcterms:created>
  <dcterms:modified xsi:type="dcterms:W3CDTF">2020-09-03T16:20:49Z</dcterms:modified>
</cp:coreProperties>
</file>